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797675" cy="9872663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76" d="100"/>
          <a:sy n="76" d="100"/>
        </p:scale>
        <p:origin x="105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38252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North Locality 1pENC</a:t>
            </a: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D7D8B8F3-E624-CA0C-EF3C-9AEA35E00D9D}"/>
              </a:ext>
            </a:extLst>
          </p:cNvPr>
          <p:cNvGrpSpPr/>
          <p:nvPr/>
        </p:nvGrpSpPr>
        <p:grpSpPr>
          <a:xfrm>
            <a:off x="2009098" y="1863696"/>
            <a:ext cx="8338749" cy="1527278"/>
            <a:chOff x="-47638" y="-69214"/>
            <a:chExt cx="11118332" cy="2033270"/>
          </a:xfrm>
        </p:grpSpPr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B512EAF3-871E-512E-44DC-9866B39119C4}"/>
                </a:ext>
              </a:extLst>
            </p:cNvPr>
            <p:cNvSpPr txBox="1"/>
            <p:nvPr/>
          </p:nvSpPr>
          <p:spPr>
            <a:xfrm>
              <a:off x="-47638" y="-43487"/>
              <a:ext cx="2201959" cy="1179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crusty bread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Pasta Spirals </a:t>
              </a:r>
            </a:p>
            <a:p>
              <a:pPr algn="ctr">
                <a:lnSpc>
                  <a:spcPts val="980"/>
                </a:lnSpc>
              </a:pPr>
              <a:endParaRPr lang="en-US" sz="6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58B17C85-F4FB-F924-6F04-3A3A60064F37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179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84A0AED7-6FF0-45F4-0465-85DB038F99F1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1950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Bread/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Burger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Green Beans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ABE6F70C-ED15-B7A0-A8C1-8D7137C2D170}"/>
                </a:ext>
              </a:extLst>
            </p:cNvPr>
            <p:cNvSpPr txBox="1"/>
            <p:nvPr/>
          </p:nvSpPr>
          <p:spPr>
            <a:xfrm>
              <a:off x="6679879" y="-58233"/>
              <a:ext cx="2224613" cy="1350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Oven baked Pork, with Gravy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3">
              <a:extLst>
                <a:ext uri="{FF2B5EF4-FFF2-40B4-BE49-F238E27FC236}">
                  <a16:creationId xmlns:a16="http://schemas.microsoft.com/office/drawing/2014/main" id="{D2EB2FA3-8085-70FA-80D2-27A6A41738E2}"/>
                </a:ext>
              </a:extLst>
            </p:cNvPr>
            <p:cNvSpPr txBox="1"/>
            <p:nvPr/>
          </p:nvSpPr>
          <p:spPr>
            <a:xfrm>
              <a:off x="8957402" y="-69214"/>
              <a:ext cx="2113292" cy="2033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Hot Dog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34">
            <a:extLst>
              <a:ext uri="{FF2B5EF4-FFF2-40B4-BE49-F238E27FC236}">
                <a16:creationId xmlns:a16="http://schemas.microsoft.com/office/drawing/2014/main" id="{1A80DCC9-4383-7A39-C817-73CE05B6310E}"/>
              </a:ext>
            </a:extLst>
          </p:cNvPr>
          <p:cNvGrpSpPr/>
          <p:nvPr/>
        </p:nvGrpSpPr>
        <p:grpSpPr>
          <a:xfrm>
            <a:off x="2042769" y="3140078"/>
            <a:ext cx="8380297" cy="1273682"/>
            <a:chOff x="-7192" y="-54845"/>
            <a:chExt cx="11173730" cy="1698243"/>
          </a:xfrm>
        </p:grpSpPr>
        <p:sp>
          <p:nvSpPr>
            <p:cNvPr id="48" name="TextBox 35">
              <a:extLst>
                <a:ext uri="{FF2B5EF4-FFF2-40B4-BE49-F238E27FC236}">
                  <a16:creationId xmlns:a16="http://schemas.microsoft.com/office/drawing/2014/main" id="{5CC7FDD3-40B2-658A-47C1-464BE8258CB7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36">
              <a:extLst>
                <a:ext uri="{FF2B5EF4-FFF2-40B4-BE49-F238E27FC236}">
                  <a16:creationId xmlns:a16="http://schemas.microsoft.com/office/drawing/2014/main" id="{22312623-12FD-2791-2910-342A69ED6F66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1969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Pasta spirals / crusty bread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F3DE64DA-754E-4E74-0F2D-675CABCC2917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Oven Baked Sausage</a:t>
              </a:r>
            </a:p>
            <a:p>
              <a:pPr algn="ctr">
                <a:lnSpc>
                  <a:spcPts val="980"/>
                </a:lnSpc>
              </a:pP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Peas /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Artic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38">
              <a:extLst>
                <a:ext uri="{FF2B5EF4-FFF2-40B4-BE49-F238E27FC236}">
                  <a16:creationId xmlns:a16="http://schemas.microsoft.com/office/drawing/2014/main" id="{3903B735-8811-0755-26C0-12DEA2D7A294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Gammon,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39">
              <a:extLst>
                <a:ext uri="{FF2B5EF4-FFF2-40B4-BE49-F238E27FC236}">
                  <a16:creationId xmlns:a16="http://schemas.microsoft.com/office/drawing/2014/main" id="{6D6C1AB7-F23B-916D-3B25-4E9EA7EFE464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6982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  / baby new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B3A77F4E-558B-263A-2419-CFE03921B3AF}"/>
              </a:ext>
            </a:extLst>
          </p:cNvPr>
          <p:cNvGrpSpPr/>
          <p:nvPr/>
        </p:nvGrpSpPr>
        <p:grpSpPr>
          <a:xfrm>
            <a:off x="2046720" y="4371220"/>
            <a:ext cx="8362592" cy="1147119"/>
            <a:chOff x="4707" y="-30592"/>
            <a:chExt cx="11039634" cy="1971264"/>
          </a:xfrm>
        </p:grpSpPr>
        <p:sp>
          <p:nvSpPr>
            <p:cNvPr id="58" name="TextBox 41">
              <a:extLst>
                <a:ext uri="{FF2B5EF4-FFF2-40B4-BE49-F238E27FC236}">
                  <a16:creationId xmlns:a16="http://schemas.microsoft.com/office/drawing/2014/main" id="{80F03D41-9C82-FDF0-5040-F5E9C82E848B}"/>
                </a:ext>
              </a:extLst>
            </p:cNvPr>
            <p:cNvSpPr txBox="1"/>
            <p:nvPr/>
          </p:nvSpPr>
          <p:spPr>
            <a:xfrm>
              <a:off x="4707" y="-22752"/>
              <a:ext cx="2169509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&amp; Roasted Peppers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 / Coleslaw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2308ACD2-BEA5-6E38-D242-97158CC203DB}"/>
                </a:ext>
              </a:extLst>
            </p:cNvPr>
            <p:cNvSpPr txBox="1"/>
            <p:nvPr/>
          </p:nvSpPr>
          <p:spPr>
            <a:xfrm>
              <a:off x="2232237" y="-19164"/>
              <a:ext cx="2143364" cy="17430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Roasted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Baked Potato Wedges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3">
              <a:extLst>
                <a:ext uri="{FF2B5EF4-FFF2-40B4-BE49-F238E27FC236}">
                  <a16:creationId xmlns:a16="http://schemas.microsoft.com/office/drawing/2014/main" id="{C9AEEA70-FCFE-BA06-BA69-4919736D8B35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Meatballs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&amp; Basil Sauce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Green Beans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/ Pasta Spirals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4">
              <a:extLst>
                <a:ext uri="{FF2B5EF4-FFF2-40B4-BE49-F238E27FC236}">
                  <a16:creationId xmlns:a16="http://schemas.microsoft.com/office/drawing/2014/main" id="{35AE2CAA-499F-905A-A009-1A55D7DEFBA4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7430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Turkey,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5">
              <a:extLst>
                <a:ext uri="{FF2B5EF4-FFF2-40B4-BE49-F238E27FC236}">
                  <a16:creationId xmlns:a16="http://schemas.microsoft.com/office/drawing/2014/main" id="{46585615-C320-83BE-0F3E-4345ED43641B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School “Chippy Day”    Chicken Goujons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Beans /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E107D698-E6FE-EBA6-EE50-AEB2ACC623D7}"/>
              </a:ext>
            </a:extLst>
          </p:cNvPr>
          <p:cNvGrpSpPr/>
          <p:nvPr/>
        </p:nvGrpSpPr>
        <p:grpSpPr>
          <a:xfrm>
            <a:off x="2016802" y="5630181"/>
            <a:ext cx="8380419" cy="1270797"/>
            <a:chOff x="-24437" y="-19050"/>
            <a:chExt cx="11148402" cy="2217986"/>
          </a:xfrm>
        </p:grpSpPr>
        <p:sp>
          <p:nvSpPr>
            <p:cNvPr id="65" name="TextBox 42">
              <a:extLst>
                <a:ext uri="{FF2B5EF4-FFF2-40B4-BE49-F238E27FC236}">
                  <a16:creationId xmlns:a16="http://schemas.microsoft.com/office/drawing/2014/main" id="{BA6DDF0A-8E19-A311-ECF7-17E007F3DDE8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17703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43">
              <a:extLst>
                <a:ext uri="{FF2B5EF4-FFF2-40B4-BE49-F238E27FC236}">
                  <a16:creationId xmlns:a16="http://schemas.microsoft.com/office/drawing/2014/main" id="{BF75243F-968A-2954-0AF5-42D2F50EE24D}"/>
                </a:ext>
              </a:extLst>
            </p:cNvPr>
            <p:cNvSpPr txBox="1"/>
            <p:nvPr/>
          </p:nvSpPr>
          <p:spPr>
            <a:xfrm>
              <a:off x="2260053" y="-19050"/>
              <a:ext cx="2153520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BBQ Pulled Pork Pizza Wrap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42EF1936-5B97-A004-1964-550273A12876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Gravy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Baby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45">
              <a:extLst>
                <a:ext uri="{FF2B5EF4-FFF2-40B4-BE49-F238E27FC236}">
                  <a16:creationId xmlns:a16="http://schemas.microsoft.com/office/drawing/2014/main" id="{1E9D0F47-6B6C-6EEB-D51D-18F194CFC10E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17703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Chicken,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46">
              <a:extLst>
                <a:ext uri="{FF2B5EF4-FFF2-40B4-BE49-F238E27FC236}">
                  <a16:creationId xmlns:a16="http://schemas.microsoft.com/office/drawing/2014/main" id="{8E3CAC40-7DF5-722E-ED52-AB7F65A2CEB0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217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Burger  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Corn on the Cob </a:t>
              </a:r>
            </a:p>
            <a:p>
              <a:pPr algn="ctr">
                <a:lnSpc>
                  <a:spcPts val="980"/>
                </a:lnSpc>
              </a:pPr>
              <a:r>
                <a:rPr lang="en-US" sz="800">
                  <a:solidFill>
                    <a:srgbClr val="000000"/>
                  </a:solidFill>
                  <a:latin typeface="Arimo"/>
                </a:rPr>
                <a:t>Chipped  / 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new baby potatoes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6" ma:contentTypeDescription="Create a new document." ma:contentTypeScope="" ma:versionID="9cb99b830af80011116ec90068487da8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c2f61e07804203a1701d50e68b18b6d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DA95FC-0EEF-43C0-A41D-C52C63220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3CB5BF-9A79-4EEC-B345-C20D9933269C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f098a31c-cf5f-4701-95f1-80706b2c2303"/>
    <ds:schemaRef ds:uri="http://schemas.openxmlformats.org/package/2006/metadata/core-properties"/>
    <ds:schemaRef ds:uri="http://www.w3.org/XML/1998/namespace"/>
    <ds:schemaRef ds:uri="3fb5e4cd-4fb9-4a04-b8e7-1efb93a0c348"/>
  </ds:schemaRefs>
</ds:datastoreItem>
</file>

<file path=customXml/itemProps3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12084</TotalTime>
  <Words>445</Words>
  <Application>Microsoft Office PowerPoint</Application>
  <PresentationFormat>Custom</PresentationFormat>
  <Paragraphs>165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League Spartan</vt:lpstr>
      <vt:lpstr>Arial</vt:lpstr>
      <vt:lpstr>Arimo Bold</vt:lpstr>
      <vt:lpstr>Calibri</vt:lpstr>
      <vt:lpstr>Arimo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M Edgar</cp:lastModifiedBy>
  <cp:revision>24</cp:revision>
  <cp:lastPrinted>2024-03-12T09:16:40Z</cp:lastPrinted>
  <dcterms:created xsi:type="dcterms:W3CDTF">2006-08-16T00:00:00Z</dcterms:created>
  <dcterms:modified xsi:type="dcterms:W3CDTF">2024-03-21T11:07:55Z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